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6481-FF3B-4D45-9D0A-8A9EF6FED85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0DF2-3B0C-4D42-B3F5-47BC26C096F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6481-FF3B-4D45-9D0A-8A9EF6FED85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0DF2-3B0C-4D42-B3F5-47BC26C096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6481-FF3B-4D45-9D0A-8A9EF6FED85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0DF2-3B0C-4D42-B3F5-47BC26C096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6481-FF3B-4D45-9D0A-8A9EF6FED85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0DF2-3B0C-4D42-B3F5-47BC26C096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6481-FF3B-4D45-9D0A-8A9EF6FED85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0DF2-3B0C-4D42-B3F5-47BC26C096F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6481-FF3B-4D45-9D0A-8A9EF6FED85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0DF2-3B0C-4D42-B3F5-47BC26C096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6481-FF3B-4D45-9D0A-8A9EF6FED85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0DF2-3B0C-4D42-B3F5-47BC26C096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6481-FF3B-4D45-9D0A-8A9EF6FED85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0DF2-3B0C-4D42-B3F5-47BC26C096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6481-FF3B-4D45-9D0A-8A9EF6FED85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0DF2-3B0C-4D42-B3F5-47BC26C096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6481-FF3B-4D45-9D0A-8A9EF6FED85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0DF2-3B0C-4D42-B3F5-47BC26C096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6481-FF3B-4D45-9D0A-8A9EF6FED85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4BE0DF2-3B0C-4D42-B3F5-47BC26C096F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F5B6481-FF3B-4D45-9D0A-8A9EF6FED85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4BE0DF2-3B0C-4D42-B3F5-47BC26C096F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JvJ9CQAmOk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791264"/>
            <a:ext cx="7851648" cy="1828800"/>
          </a:xfrm>
        </p:spPr>
        <p:txBody>
          <a:bodyPr/>
          <a:lstStyle/>
          <a:p>
            <a:pPr algn="ctr"/>
            <a:r>
              <a:rPr lang="en-US" dirty="0" smtClean="0"/>
              <a:t>Getting Started with Skype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648200"/>
            <a:ext cx="7854696" cy="1752600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Presented by: ____________________</a:t>
            </a:r>
            <a:endParaRPr lang="en-US" dirty="0"/>
          </a:p>
        </p:txBody>
      </p:sp>
      <p:pic>
        <p:nvPicPr>
          <p:cNvPr id="4" name="Picture 2" descr="Image result for skyp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914400"/>
            <a:ext cx="1828799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0936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Purpose and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8912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Today’s </a:t>
            </a:r>
            <a:r>
              <a:rPr lang="en-US" dirty="0"/>
              <a:t>training will focus on getting started with Skype. By the end of the session you should be able to: </a:t>
            </a:r>
            <a:endParaRPr lang="en-US" dirty="0" smtClean="0"/>
          </a:p>
          <a:p>
            <a:r>
              <a:rPr lang="en-US" dirty="0"/>
              <a:t>D</a:t>
            </a:r>
            <a:r>
              <a:rPr lang="en-US" dirty="0" smtClean="0"/>
              <a:t>escribe </a:t>
            </a:r>
            <a:r>
              <a:rPr lang="en-US" dirty="0"/>
              <a:t>what </a:t>
            </a:r>
            <a:r>
              <a:rPr lang="en-US" dirty="0" smtClean="0"/>
              <a:t>Skype is</a:t>
            </a:r>
          </a:p>
          <a:p>
            <a:r>
              <a:rPr lang="en-US" dirty="0"/>
              <a:t>L</a:t>
            </a:r>
            <a:r>
              <a:rPr lang="en-US" dirty="0" smtClean="0"/>
              <a:t>ist </a:t>
            </a:r>
            <a:r>
              <a:rPr lang="en-US" dirty="0"/>
              <a:t>and describe some of the important features of </a:t>
            </a:r>
            <a:r>
              <a:rPr lang="en-US" dirty="0" smtClean="0"/>
              <a:t>Skype</a:t>
            </a:r>
          </a:p>
          <a:p>
            <a:r>
              <a:rPr lang="en-US" dirty="0" smtClean="0"/>
              <a:t>Be </a:t>
            </a:r>
            <a:r>
              <a:rPr lang="en-US" dirty="0"/>
              <a:t>able to </a:t>
            </a:r>
            <a:r>
              <a:rPr lang="en-US" dirty="0" smtClean="0"/>
              <a:t>install Skype, </a:t>
            </a:r>
            <a:r>
              <a:rPr lang="en-US" dirty="0"/>
              <a:t>create an account, add contacts, and start a conversation.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120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What is Skype?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Software program that works on multiple devices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Communicate through text, voice or video phone calls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09" b="20718"/>
          <a:stretch/>
        </p:blipFill>
        <p:spPr bwMode="auto">
          <a:xfrm>
            <a:off x="838201" y="4649667"/>
            <a:ext cx="1239326" cy="1808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Related imag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71" b="17735"/>
          <a:stretch/>
        </p:blipFill>
        <p:spPr bwMode="auto">
          <a:xfrm>
            <a:off x="2895601" y="4787120"/>
            <a:ext cx="2266950" cy="153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Image result for skype video phone call clipar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648200"/>
            <a:ext cx="2895600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676547"/>
            <a:ext cx="9429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6786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Important Features of Skype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35480"/>
            <a:ext cx="6019800" cy="438912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Screen Sharing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Call Recording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File Sharing</a:t>
            </a:r>
            <a:endParaRPr lang="en-US" dirty="0"/>
          </a:p>
        </p:txBody>
      </p:sp>
      <p:pic>
        <p:nvPicPr>
          <p:cNvPr id="2050" name="Picture 2" descr="Image result for skype screen shar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514600"/>
            <a:ext cx="2573867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F:\Users\Melbogan\Desktop\Icon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257800"/>
            <a:ext cx="1506491" cy="141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Image result for skype call recordi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886200"/>
            <a:ext cx="2895600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735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How to Get Started Using Skype</a:t>
            </a:r>
            <a:endParaRPr lang="en-US" dirty="0"/>
          </a:p>
        </p:txBody>
      </p:sp>
      <p:pic>
        <p:nvPicPr>
          <p:cNvPr id="5" name="xJvJ9CQAmO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57200" y="1676400"/>
            <a:ext cx="8263467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5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 for Attending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r>
              <a:rPr lang="en-US" sz="4000" dirty="0" smtClean="0"/>
              <a:t>Any Questions?</a:t>
            </a:r>
            <a:endParaRPr lang="en-US" sz="4000" dirty="0"/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02" r="7469"/>
          <a:stretch/>
        </p:blipFill>
        <p:spPr bwMode="auto">
          <a:xfrm>
            <a:off x="4267200" y="2743200"/>
            <a:ext cx="4304715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367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179</TotalTime>
  <Words>104</Words>
  <Application>Microsoft Office PowerPoint</Application>
  <PresentationFormat>On-screen Show (4:3)</PresentationFormat>
  <Paragraphs>27</Paragraphs>
  <Slides>6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Getting Started with Skype</vt:lpstr>
      <vt:lpstr>Purpose and Objectives</vt:lpstr>
      <vt:lpstr>What is Skype?</vt:lpstr>
      <vt:lpstr>Important Features of Skype</vt:lpstr>
      <vt:lpstr>How to Get Started Using Skype</vt:lpstr>
      <vt:lpstr>Thank You for Attending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Started with Skype</dc:title>
  <dc:creator>Melbogan</dc:creator>
  <cp:lastModifiedBy>Melbogan</cp:lastModifiedBy>
  <cp:revision>14</cp:revision>
  <dcterms:created xsi:type="dcterms:W3CDTF">2019-07-23T20:32:18Z</dcterms:created>
  <dcterms:modified xsi:type="dcterms:W3CDTF">2019-07-25T21:22:47Z</dcterms:modified>
</cp:coreProperties>
</file>